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9850"/>
  <p:notesSz cx="9144000" cy="5149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70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4486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450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044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090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041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5278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496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27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586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569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7754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218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10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576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1147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457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799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993"/>
            <a:ext cx="8229599" cy="8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4465"/>
            <a:ext cx="8229599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79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Custom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Jayabalan, Ashok Kumar</cp:lastModifiedBy>
  <cp:revision>2</cp:revision>
  <dcterms:created xsi:type="dcterms:W3CDTF">2019-12-15T14:45:53Z</dcterms:created>
  <dcterms:modified xsi:type="dcterms:W3CDTF">2019-12-16T02:53:47Z</dcterms:modified>
</cp:coreProperties>
</file>